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22" r:id="rId104"/>
    <p:sldId id="112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12/5/24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12/5/24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12/5/24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12/5/24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12/5/24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12/5/24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12/5/24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12/5/24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12/5/24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12/5/24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12/5/24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12/5/24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12/5/24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1.gif"/></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51941"/>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9384" y="3088479"/>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spTree>
    <p:extLst>
      <p:ext uri="{BB962C8B-B14F-4D97-AF65-F5344CB8AC3E}">
        <p14:creationId xmlns:p14="http://schemas.microsoft.com/office/powerpoint/2010/main" val="3254102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864686" y="2217407"/>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864686" y="2217407"/>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10554</TotalTime>
  <Words>8871</Words>
  <Application>Microsoft Macintosh PowerPoint</Application>
  <PresentationFormat>Widescreen</PresentationFormat>
  <Paragraphs>1919</Paragraphs>
  <Slides>104</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1269</cp:revision>
  <cp:lastPrinted>2024-05-27T20:17:05Z</cp:lastPrinted>
  <dcterms:created xsi:type="dcterms:W3CDTF">2021-07-06T18:24:07Z</dcterms:created>
  <dcterms:modified xsi:type="dcterms:W3CDTF">2024-12-06T03:48:00Z</dcterms:modified>
</cp:coreProperties>
</file>